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1" r:id="rId5"/>
    <p:sldId id="260" r:id="rId6"/>
    <p:sldId id="279" r:id="rId7"/>
    <p:sldId id="264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6" r:id="rId19"/>
    <p:sldId id="265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FF"/>
    <a:srgbClr val="FF3399"/>
    <a:srgbClr val="00FF00"/>
    <a:srgbClr val="000000"/>
    <a:srgbClr val="E3B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FD2D0-26BD-409A-9975-6F0706D20480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C85A6-AA61-47DF-BEB0-1C59ED185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0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C85A6-AA61-47DF-BEB0-1C59ED185A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0"/>
            <a:ext cx="6096000" cy="2646878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1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42" name="Picture 2" descr="http://techjost.com/wp-content/uploads/2012/08/red-ros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19400"/>
            <a:ext cx="7086600" cy="3869139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ti comilla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"/>
            <a:ext cx="5257800" cy="46482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886200" y="4876800"/>
            <a:ext cx="2209800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9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লিচু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ti comilla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09600"/>
            <a:ext cx="5410200" cy="38957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276600" y="4953000"/>
            <a:ext cx="297180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6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ti comilla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57200"/>
            <a:ext cx="4267200" cy="3962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276600" y="4876800"/>
            <a:ext cx="22860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আপেল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1.bp.blogspot.com/-u328UVQDFlI/UlWt9R0s7iI/AAAAAAAADsI/iuJ-BMX3M34/s1600/bd-picture%2B%252814%2529-7045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"/>
            <a:ext cx="6191250" cy="463867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2590800" y="5029200"/>
            <a:ext cx="373380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পেঁপে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Users\pti comilla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5715000" cy="418185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2819400" y="5181600"/>
            <a:ext cx="3124200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আতা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pti comilla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"/>
            <a:ext cx="6324600" cy="3657600"/>
          </a:xfrm>
          <a:prstGeom prst="rect">
            <a:avLst/>
          </a:prstGeom>
          <a:noFill/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3429000" y="4343400"/>
            <a:ext cx="31242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pti comilla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85800"/>
            <a:ext cx="5715000" cy="36576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2667000" y="4953000"/>
            <a:ext cx="4648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আনারস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28600"/>
            <a:ext cx="6172200" cy="4036922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276600" y="4419600"/>
            <a:ext cx="3124200" cy="14465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বেল</a:t>
            </a:r>
            <a:endParaRPr lang="en-US" sz="8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0"/>
            <a:ext cx="9144000" cy="5170646"/>
          </a:xfrm>
          <a:prstGeom prst="rect">
            <a:avLst/>
          </a:prstGeom>
          <a:solidFill>
            <a:schemeClr val="bg2"/>
          </a:solidFill>
          <a:ln w="76200">
            <a:solidFill>
              <a:srgbClr val="FF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u="sng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০১)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তোমারা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০২) ২টি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bn-BD" sz="6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6600" dirty="0" smtClean="0">
              <a:latin typeface="NikoshBAN" pitchFamily="2" charset="0"/>
              <a:cs typeface="NikoshBAN" pitchFamily="2" charset="0"/>
            </a:endParaRPr>
          </a:p>
          <a:p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86800" cy="452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8000" u="sng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r>
              <a:rPr lang="bn-BD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১)২টি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গরমের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bn-BD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০২)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২টি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bn-BD" sz="60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8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7200" b="1" u="sng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উল্লাহ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পদবীঃ </a:t>
            </a:r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বিদ্যালয়ঃ </a:t>
            </a:r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আজিয়ারা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 প্রাথমিক </a:t>
            </a:r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বিদ্যালয়।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নাঙ্গলকোট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57150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8000" b="1" u="sng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ধন্যাবাদ</a:t>
            </a:r>
            <a:r>
              <a:rPr lang="en-US" sz="8000" b="1" u="sng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u="sng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8000" b="1" u="sng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3794" name="Picture 2" descr="C:\Users\pti comilla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362200"/>
            <a:ext cx="5715000" cy="297656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58091" y="29688"/>
            <a:ext cx="9829800" cy="6863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33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8800" b="1" u="sng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en-US" sz="88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8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endParaRPr lang="bn-BD" sz="8800" b="1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bn-BD" sz="8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8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৩৫ মিনিট</a:t>
            </a:r>
          </a:p>
          <a:p>
            <a:pPr algn="ctr"/>
            <a:endParaRPr lang="en-US" sz="8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l;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3429000" cy="2505075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26" name="Picture 2" descr="C:\Users\pti comilla\Pictures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0"/>
            <a:ext cx="2857500" cy="25146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27" name="Picture 3" descr="C:\Users\pti comilla\Pictures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90800"/>
            <a:ext cx="4445000" cy="42672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028" name="Picture 4" descr="C:\Users\pti comilla\Pictures\''[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590800"/>
            <a:ext cx="4572000" cy="4267200"/>
          </a:xfrm>
          <a:prstGeom prst="rect">
            <a:avLst/>
          </a:prstGeom>
          <a:noFill/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29" name="Picture 5" descr="C:\Users\pti comilla\Pictures\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0"/>
            <a:ext cx="2743200" cy="25145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37338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2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72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8229600" cy="2400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72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২)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৩)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8077200" cy="3908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E3B229"/>
            </a:solidFill>
            <a:prstDash val="sysDash"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ঘো</a:t>
            </a:r>
            <a:r>
              <a:rPr lang="en-US" sz="80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ষনা</a:t>
            </a:r>
            <a:endParaRPr lang="bn-BD" sz="80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নানার</a:t>
            </a:r>
            <a:r>
              <a:rPr lang="en-US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রঙ্গের</a:t>
            </a:r>
            <a:r>
              <a:rPr lang="en-US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bn-BD" sz="8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ckfru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457200"/>
            <a:ext cx="6537960" cy="40386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" name="TextBox 3"/>
          <p:cNvSpPr txBox="1"/>
          <p:nvPr/>
        </p:nvSpPr>
        <p:spPr>
          <a:xfrm>
            <a:off x="2743200" y="4953000"/>
            <a:ext cx="2895600" cy="132343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কাঠাঁল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ti comilla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6172200" cy="46482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981200" y="5181600"/>
            <a:ext cx="31242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কলা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ti comilla\Downloads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6324600" cy="4724399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3352800" y="5029200"/>
            <a:ext cx="274320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আম</a:t>
            </a:r>
            <a:endParaRPr lang="en-US" sz="96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109</Words>
  <Application>Microsoft Office PowerPoint</Application>
  <PresentationFormat>On-screen Show (4:3)</PresentationFormat>
  <Paragraphs>38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SABIT</cp:lastModifiedBy>
  <cp:revision>61</cp:revision>
  <dcterms:created xsi:type="dcterms:W3CDTF">2006-08-16T00:00:00Z</dcterms:created>
  <dcterms:modified xsi:type="dcterms:W3CDTF">2019-05-23T07:36:24Z</dcterms:modified>
</cp:coreProperties>
</file>